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8343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186. TANGLAI PATE’ UPNA HINGLAI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Faith of Our Fathers! Living Still</a:t>
            </a:r>
          </a:p>
          <a:p>
            <a:r>
              <a:rPr lang="en-US" sz="4000" dirty="0" err="1"/>
              <a:t>Mang</a:t>
            </a:r>
            <a:r>
              <a:rPr lang="en-US" sz="4000" dirty="0"/>
              <a:t>. 2:13</a:t>
            </a:r>
          </a:p>
          <a:p>
            <a:r>
              <a:rPr lang="en-US" sz="4000" dirty="0"/>
              <a:t>Frederick William Faber, 1814-1863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Ab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506309" y="6156101"/>
            <a:ext cx="2685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/>
              <a:t>Tanglai</a:t>
            </a:r>
            <a:r>
              <a:rPr lang="en-US" sz="4400" dirty="0"/>
              <a:t> Pate’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hinglai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/>
              <a:t>Mei sung, </a:t>
            </a:r>
            <a:r>
              <a:rPr lang="en-US" sz="4400" dirty="0" err="1"/>
              <a:t>Humpi</a:t>
            </a:r>
            <a:r>
              <a:rPr lang="en-US" sz="4400" dirty="0"/>
              <a:t> </a:t>
            </a:r>
            <a:r>
              <a:rPr lang="en-US" sz="4400" dirty="0" err="1"/>
              <a:t>kuasung</a:t>
            </a:r>
            <a:r>
              <a:rPr lang="en-US" sz="4400" dirty="0"/>
              <a:t> </a:t>
            </a:r>
            <a:r>
              <a:rPr lang="en-US" sz="4400" dirty="0" err="1"/>
              <a:t>khiat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,</a:t>
            </a:r>
          </a:p>
          <a:p>
            <a:pPr marL="0" indent="0">
              <a:buNone/>
            </a:pPr>
            <a:r>
              <a:rPr lang="en-US" sz="4400" dirty="0" err="1"/>
              <a:t>Tua</a:t>
            </a:r>
            <a:r>
              <a:rPr lang="en-US" sz="4400" dirty="0"/>
              <a:t> </a:t>
            </a:r>
            <a:r>
              <a:rPr lang="en-US" sz="4400" dirty="0" err="1"/>
              <a:t>zah</a:t>
            </a:r>
            <a:r>
              <a:rPr lang="en-US" sz="4400" dirty="0"/>
              <a:t>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lian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zak</a:t>
            </a:r>
            <a:r>
              <a:rPr lang="en-US" sz="4400" dirty="0"/>
              <a:t> </a:t>
            </a:r>
            <a:r>
              <a:rPr lang="en-US" sz="4400" dirty="0" err="1"/>
              <a:t>ciang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/>
              <a:t>Aw </a:t>
            </a:r>
            <a:r>
              <a:rPr lang="en-US" sz="4400" dirty="0" err="1"/>
              <a:t>bangzah</a:t>
            </a:r>
            <a:r>
              <a:rPr lang="en-US" sz="4400" dirty="0"/>
              <a:t> in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lungdam</a:t>
            </a:r>
            <a:r>
              <a:rPr lang="en-US" sz="4400" dirty="0"/>
              <a:t> </a:t>
            </a:r>
            <a:r>
              <a:rPr lang="en-US" sz="4400" dirty="0" err="1"/>
              <a:t>hiam</a:t>
            </a:r>
            <a:r>
              <a:rPr lang="en-US" sz="4400" dirty="0"/>
              <a:t>?</a:t>
            </a:r>
          </a:p>
          <a:p>
            <a:pPr marL="0" indent="0">
              <a:buNone/>
            </a:pPr>
            <a:r>
              <a:rPr lang="en-US" sz="4400" dirty="0"/>
              <a:t>Pate </a:t>
            </a:r>
            <a:r>
              <a:rPr lang="en-US" sz="4400" dirty="0" err="1"/>
              <a:t>upna</a:t>
            </a:r>
            <a:r>
              <a:rPr lang="en-US" sz="4400" dirty="0"/>
              <a:t>,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siangtho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 err="1"/>
              <a:t>Ei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sih</a:t>
            </a:r>
            <a:r>
              <a:rPr lang="en-US" sz="4400" dirty="0"/>
              <a:t> dong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 </a:t>
            </a:r>
            <a:r>
              <a:rPr lang="en-US" sz="4400" dirty="0" err="1"/>
              <a:t>ngam</a:t>
            </a:r>
            <a:r>
              <a:rPr lang="en-US" sz="4400" dirty="0"/>
              <a:t> ding.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Tanglai</a:t>
            </a:r>
            <a:r>
              <a:rPr lang="en-US" sz="4400" dirty="0"/>
              <a:t> </a:t>
            </a:r>
            <a:r>
              <a:rPr lang="en-US" sz="4400" dirty="0" err="1"/>
              <a:t>Pate’n</a:t>
            </a:r>
            <a:r>
              <a:rPr lang="en-US" sz="4400" dirty="0"/>
              <a:t> </a:t>
            </a:r>
            <a:r>
              <a:rPr lang="en-US" sz="4400" dirty="0" err="1"/>
              <a:t>kolbulh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 in, </a:t>
            </a:r>
          </a:p>
          <a:p>
            <a:pPr marL="0" indent="0">
              <a:buNone/>
            </a:pPr>
            <a:r>
              <a:rPr lang="en-US" sz="4400" dirty="0"/>
              <a:t>Thong sung </a:t>
            </a:r>
            <a:r>
              <a:rPr lang="en-US" sz="4400" dirty="0" err="1"/>
              <a:t>khuamial</a:t>
            </a:r>
            <a:r>
              <a:rPr lang="en-US" sz="4400" dirty="0"/>
              <a:t> </a:t>
            </a:r>
            <a:r>
              <a:rPr lang="en-US" sz="4400" dirty="0" err="1"/>
              <a:t>munah</a:t>
            </a:r>
            <a:r>
              <a:rPr lang="en-US" sz="4400" dirty="0"/>
              <a:t> </a:t>
            </a:r>
            <a:r>
              <a:rPr lang="en-US" sz="4400" dirty="0" err="1"/>
              <a:t>ki</a:t>
            </a:r>
            <a:r>
              <a:rPr lang="en-US" sz="4400" dirty="0"/>
              <a:t> </a:t>
            </a:r>
            <a:r>
              <a:rPr lang="en-US" sz="4400" dirty="0" err="1"/>
              <a:t>koih</a:t>
            </a:r>
            <a:r>
              <a:rPr lang="en-US" sz="4400" dirty="0"/>
              <a:t>,</a:t>
            </a:r>
            <a:br>
              <a:rPr lang="en-US" sz="4400" dirty="0"/>
            </a:br>
            <a:r>
              <a:rPr lang="en-US" sz="4400" dirty="0" err="1"/>
              <a:t>Hih</a:t>
            </a:r>
            <a:r>
              <a:rPr lang="en-US" sz="4400" dirty="0"/>
              <a:t> hang </a:t>
            </a:r>
            <a:r>
              <a:rPr lang="en-US" sz="4400" dirty="0" err="1"/>
              <a:t>lungsim</a:t>
            </a:r>
            <a:r>
              <a:rPr lang="en-US" sz="4400" dirty="0"/>
              <a:t> </a:t>
            </a:r>
            <a:r>
              <a:rPr lang="en-US" sz="4400" dirty="0" err="1"/>
              <a:t>siangtak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om, </a:t>
            </a:r>
          </a:p>
          <a:p>
            <a:pPr marL="0" indent="0">
              <a:buNone/>
            </a:pPr>
            <a:r>
              <a:rPr lang="en-US" sz="4400" dirty="0" err="1"/>
              <a:t>Tua</a:t>
            </a:r>
            <a:r>
              <a:rPr lang="en-US" sz="4400" dirty="0"/>
              <a:t> bang mite </a:t>
            </a:r>
            <a:r>
              <a:rPr lang="en-US" sz="4400" dirty="0" err="1"/>
              <a:t>i</a:t>
            </a:r>
            <a:r>
              <a:rPr lang="en-US" sz="4400" dirty="0"/>
              <a:t> sun ding hi,</a:t>
            </a:r>
            <a:br>
              <a:rPr lang="en-US" sz="4400" dirty="0"/>
            </a:br>
            <a:r>
              <a:rPr lang="en-US" sz="4400" dirty="0"/>
              <a:t>Pate </a:t>
            </a:r>
            <a:r>
              <a:rPr lang="en-US" sz="4400" dirty="0" err="1"/>
              <a:t>upna</a:t>
            </a:r>
            <a:r>
              <a:rPr lang="en-US" sz="4400" dirty="0"/>
              <a:t>,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siangtho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 err="1"/>
              <a:t>Ei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sih</a:t>
            </a:r>
            <a:r>
              <a:rPr lang="en-US" sz="4400" dirty="0"/>
              <a:t> dong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 </a:t>
            </a:r>
            <a:r>
              <a:rPr lang="en-US" sz="4400" dirty="0" err="1"/>
              <a:t>ngam</a:t>
            </a:r>
            <a:r>
              <a:rPr lang="en-US" sz="4400" dirty="0"/>
              <a:t> ding.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cih</a:t>
            </a:r>
            <a:r>
              <a:rPr lang="en-US" sz="4400" dirty="0"/>
              <a:t> Pate’ up bang, </a:t>
            </a:r>
            <a:br>
              <a:rPr lang="en-US" sz="4400" dirty="0"/>
            </a:br>
            <a:r>
              <a:rPr lang="en-US" sz="4400" dirty="0" err="1"/>
              <a:t>Tual</a:t>
            </a:r>
            <a:r>
              <a:rPr lang="en-US" sz="4400" dirty="0"/>
              <a:t> </a:t>
            </a:r>
            <a:r>
              <a:rPr lang="en-US" sz="4400" dirty="0" err="1"/>
              <a:t>leh</a:t>
            </a:r>
            <a:r>
              <a:rPr lang="en-US" sz="4400" dirty="0"/>
              <a:t> gal </a:t>
            </a:r>
            <a:r>
              <a:rPr lang="en-US" sz="4400" dirty="0" err="1"/>
              <a:t>ki</a:t>
            </a:r>
            <a:r>
              <a:rPr lang="en-US" sz="4400" dirty="0"/>
              <a:t> do </a:t>
            </a:r>
            <a:r>
              <a:rPr lang="en-US" sz="4400" dirty="0" err="1"/>
              <a:t>na</a:t>
            </a:r>
            <a:r>
              <a:rPr lang="en-US" sz="4400" dirty="0"/>
              <a:t> </a:t>
            </a:r>
            <a:r>
              <a:rPr lang="en-US" sz="4400" dirty="0" err="1"/>
              <a:t>sungah</a:t>
            </a:r>
            <a:r>
              <a:rPr lang="en-US" sz="4400" dirty="0"/>
              <a:t>,</a:t>
            </a:r>
            <a:br>
              <a:rPr lang="en-US" sz="4400" dirty="0"/>
            </a:br>
            <a:r>
              <a:rPr lang="en-US" sz="4400" dirty="0" err="1"/>
              <a:t>Banghang</a:t>
            </a:r>
            <a:r>
              <a:rPr lang="en-US" sz="4400" dirty="0"/>
              <a:t> </a:t>
            </a:r>
            <a:r>
              <a:rPr lang="en-US" sz="4400" dirty="0" err="1"/>
              <a:t>hiam</a:t>
            </a:r>
            <a:r>
              <a:rPr lang="en-US" sz="4400" dirty="0"/>
              <a:t> </a:t>
            </a:r>
            <a:r>
              <a:rPr lang="en-US" sz="4400" dirty="0" err="1"/>
              <a:t>cih</a:t>
            </a:r>
            <a:r>
              <a:rPr lang="en-US" sz="4400" dirty="0"/>
              <a:t> </a:t>
            </a:r>
            <a:r>
              <a:rPr lang="en-US" sz="4400" dirty="0" err="1"/>
              <a:t>teltheihna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 err="1"/>
              <a:t>Gitna</a:t>
            </a:r>
            <a:r>
              <a:rPr lang="en-US" sz="4400" dirty="0"/>
              <a:t> </a:t>
            </a:r>
            <a:r>
              <a:rPr lang="en-US" sz="4400" dirty="0" err="1"/>
              <a:t>itna</a:t>
            </a:r>
            <a:r>
              <a:rPr lang="en-US" sz="4400" dirty="0"/>
              <a:t> </a:t>
            </a:r>
            <a:r>
              <a:rPr lang="en-US" sz="4400" dirty="0" err="1"/>
              <a:t>kammal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lak</a:t>
            </a:r>
            <a:r>
              <a:rPr lang="en-US" sz="4400" dirty="0"/>
              <a:t>,</a:t>
            </a:r>
            <a:br>
              <a:rPr lang="en-US" sz="4400" dirty="0"/>
            </a:br>
            <a:r>
              <a:rPr lang="en-US" sz="4400" dirty="0"/>
              <a:t>Pate </a:t>
            </a:r>
            <a:r>
              <a:rPr lang="en-US" sz="4400" dirty="0" err="1"/>
              <a:t>upna</a:t>
            </a:r>
            <a:r>
              <a:rPr lang="en-US" sz="4400" dirty="0"/>
              <a:t>,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siangtho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 err="1"/>
              <a:t>Ei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sih</a:t>
            </a:r>
            <a:r>
              <a:rPr lang="en-US" sz="4400" dirty="0"/>
              <a:t> dong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 </a:t>
            </a:r>
            <a:r>
              <a:rPr lang="en-US" sz="4400" dirty="0" err="1"/>
              <a:t>ngam</a:t>
            </a:r>
            <a:r>
              <a:rPr lang="en-US" sz="4400" dirty="0"/>
              <a:t> ding.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Tanglai</a:t>
            </a:r>
            <a:r>
              <a:rPr lang="en-US" sz="4400" dirty="0"/>
              <a:t> Pate’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nei</a:t>
            </a:r>
            <a:r>
              <a:rPr lang="en-US" sz="4400" dirty="0"/>
              <a:t> </a:t>
            </a:r>
            <a:r>
              <a:rPr lang="en-US" sz="4400" dirty="0" err="1"/>
              <a:t>leng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 err="1"/>
              <a:t>Tual</a:t>
            </a:r>
            <a:r>
              <a:rPr lang="en-US" sz="4400" dirty="0"/>
              <a:t> </a:t>
            </a:r>
            <a:r>
              <a:rPr lang="en-US" sz="4400" dirty="0" err="1"/>
              <a:t>leh</a:t>
            </a:r>
            <a:r>
              <a:rPr lang="en-US" sz="4400" dirty="0"/>
              <a:t> gal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it ding hi,</a:t>
            </a:r>
            <a:br>
              <a:rPr lang="en-US" sz="4400" dirty="0"/>
            </a:br>
            <a:r>
              <a:rPr lang="en-US" sz="4400" dirty="0" err="1"/>
              <a:t>Nuntak</a:t>
            </a:r>
            <a:r>
              <a:rPr lang="en-US" sz="4400" dirty="0"/>
              <a:t> </a:t>
            </a:r>
            <a:r>
              <a:rPr lang="en-US" sz="4400" dirty="0" err="1"/>
              <a:t>siangtho</a:t>
            </a:r>
            <a:r>
              <a:rPr lang="en-US" sz="4400" dirty="0"/>
              <a:t> </a:t>
            </a:r>
            <a:r>
              <a:rPr lang="en-US" sz="4400" dirty="0" err="1"/>
              <a:t>leh</a:t>
            </a:r>
            <a:r>
              <a:rPr lang="en-US" sz="4400" dirty="0"/>
              <a:t> </a:t>
            </a:r>
            <a:r>
              <a:rPr lang="en-US" sz="4400" dirty="0" err="1"/>
              <a:t>kamkhum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 err="1"/>
              <a:t>Topa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itna</a:t>
            </a:r>
            <a:r>
              <a:rPr lang="en-US" sz="4400" dirty="0"/>
              <a:t> </a:t>
            </a:r>
            <a:r>
              <a:rPr lang="en-US" sz="4400" dirty="0" err="1"/>
              <a:t>thu</a:t>
            </a:r>
            <a:r>
              <a:rPr lang="en-US" sz="4400" dirty="0"/>
              <a:t> gen </a:t>
            </a:r>
            <a:r>
              <a:rPr lang="en-US" sz="4400" dirty="0" err="1"/>
              <a:t>ni</a:t>
            </a:r>
            <a:r>
              <a:rPr lang="en-US" sz="4400" dirty="0"/>
              <a:t>,</a:t>
            </a:r>
            <a:br>
              <a:rPr lang="en-US" sz="4400" dirty="0"/>
            </a:br>
            <a:r>
              <a:rPr lang="en-US" sz="4400" dirty="0"/>
              <a:t>Pate </a:t>
            </a:r>
            <a:r>
              <a:rPr lang="en-US" sz="4400" dirty="0" err="1"/>
              <a:t>upna</a:t>
            </a:r>
            <a:r>
              <a:rPr lang="en-US" sz="4400" dirty="0"/>
              <a:t>, </a:t>
            </a:r>
            <a:r>
              <a:rPr lang="en-US" sz="4400" dirty="0" err="1"/>
              <a:t>Upna</a:t>
            </a:r>
            <a:r>
              <a:rPr lang="en-US" sz="4400" dirty="0"/>
              <a:t> </a:t>
            </a:r>
            <a:r>
              <a:rPr lang="en-US" sz="4400" dirty="0" err="1"/>
              <a:t>siangtho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 err="1"/>
              <a:t>Ei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sih</a:t>
            </a:r>
            <a:r>
              <a:rPr lang="en-US" sz="4400" dirty="0"/>
              <a:t> dong </a:t>
            </a:r>
            <a:r>
              <a:rPr lang="en-US" sz="4400" dirty="0" err="1"/>
              <a:t>i</a:t>
            </a:r>
            <a:r>
              <a:rPr lang="en-US" sz="4400" dirty="0"/>
              <a:t> </a:t>
            </a:r>
            <a:r>
              <a:rPr lang="en-US" sz="4400" dirty="0" err="1"/>
              <a:t>thuak</a:t>
            </a:r>
            <a:r>
              <a:rPr lang="en-US" sz="4400" dirty="0"/>
              <a:t> </a:t>
            </a:r>
            <a:r>
              <a:rPr lang="en-US" sz="4400" dirty="0" err="1"/>
              <a:t>ngam</a:t>
            </a:r>
            <a:r>
              <a:rPr lang="en-US" sz="4400" dirty="0"/>
              <a:t> ding.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186. TANGLAI PATE’ UPNA HINGLAI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2018-12-13T04:13:16Z</dcterms:modified>
</cp:coreProperties>
</file>